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095E-6A97-4228-8FC9-9BCAAFA2D19A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3670-73E0-4372-A5A8-2D67110DC4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57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5113-B9FE-4C0B-A493-BF12B0A95BE0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E85F-1D02-4442-99BC-D358F2CDED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93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A717-C859-443B-A54C-CAAA3A5DC5B0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7261-3DFE-4445-89F2-94686607A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82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51F2-4439-47FA-BA68-430A2FBDFFEA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CB0C-07B1-40BC-BA7D-D0D1F49015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97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3DF1-6A72-433D-A724-CABBB40684BD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1769-9A59-4135-A8BD-EAE6ABC950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127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FBFB-FB0E-41AF-A136-469BB422E4D8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8055-3AF4-4BB8-991E-039F6540D8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151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27A0-DF1E-4030-8A62-B0E6D36F24B5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614C-114D-4E5E-880A-4C6DC8BEB1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34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03C5-7BFE-4FBD-AF8F-9DA6636742C3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F7D3-B624-4DC3-AD17-7ED5E94269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462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79785-7EDC-41DA-A0B6-D3A604C8B06D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E8B-4120-4DF3-A7D5-693EE87249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66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1373-DA10-4DDB-A54A-0F8F04B4E3CA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24E0-8B81-4FC0-91ED-2CD1CF0F17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673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986E-9056-40E2-9614-9BED0C1A08BD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C023-40A0-4245-8894-B6A40022F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24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76A981-2467-4DB5-A992-DE372132C642}" type="datetimeFigureOut">
              <a:rPr lang="ja-JP" altLang="en-US"/>
              <a:pPr>
                <a:defRPr/>
              </a:pPr>
              <a:t>2016/8/1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BCA803-09B5-42F2-94AE-1E76397588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614" y="44624"/>
            <a:ext cx="4545890" cy="671177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3"/>
            <a:ext cx="4516614" cy="6627639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1547813" y="908398"/>
            <a:ext cx="1584325" cy="360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547565" y="1484784"/>
            <a:ext cx="2592387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547664" y="4077073"/>
            <a:ext cx="259238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561529" y="4797152"/>
            <a:ext cx="2794447" cy="720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6084888" y="44624"/>
            <a:ext cx="143986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6084888" y="3149600"/>
            <a:ext cx="2879725" cy="2008188"/>
          </a:xfrm>
          <a:prstGeom prst="roundRect">
            <a:avLst>
              <a:gd name="adj" fmla="val 648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6732588" y="6597352"/>
            <a:ext cx="503237" cy="168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84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</dc:creator>
  <cp:lastModifiedBy>*</cp:lastModifiedBy>
  <cp:revision>5</cp:revision>
  <dcterms:created xsi:type="dcterms:W3CDTF">2014-09-30T08:30:46Z</dcterms:created>
  <dcterms:modified xsi:type="dcterms:W3CDTF">2016-08-01T07:55:43Z</dcterms:modified>
</cp:coreProperties>
</file>